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57" r:id="rId3"/>
    <p:sldId id="261" r:id="rId4"/>
    <p:sldId id="259" r:id="rId5"/>
    <p:sldId id="275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Arvo" panose="020B0600000101010101" charset="0"/>
      <p:regular r:id="rId18"/>
      <p:bold r:id="rId19"/>
      <p:italic r:id="rId20"/>
      <p:boldItalic r:id="rId21"/>
    </p:embeddedFont>
    <p:embeddedFont>
      <p:font typeface="Roboto Condensed Light" panose="020B0600000101010101" charset="0"/>
      <p:regular r:id="rId22"/>
      <p:bold r:id="rId23"/>
      <p:italic r:id="rId24"/>
      <p:boldItalic r:id="rId25"/>
    </p:embeddedFont>
    <p:embeddedFont>
      <p:font typeface="Roboto Condensed" panose="020B0600000101010101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AB12EB-F8F8-45F9-A880-01C8B7EEF392}">
  <a:tblStyle styleId="{ECAB12EB-F8F8-45F9-A880-01C8B7EEF3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496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57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834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88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360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05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116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63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2064026" y="1941443"/>
            <a:ext cx="2680252" cy="1159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+mj-ea"/>
                <a:ea typeface="+mj-ea"/>
              </a:rPr>
              <a:t>한줄일기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8226" y="4293704"/>
            <a:ext cx="3062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+mn-ea"/>
                <a:ea typeface="+mn-ea"/>
              </a:rPr>
              <a:t>모바일응용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2</a:t>
            </a:r>
            <a:r>
              <a:rPr lang="ko-KR" altLang="en-US" dirty="0" smtClean="0">
                <a:latin typeface="+mn-ea"/>
                <a:ea typeface="+mn-ea"/>
              </a:rPr>
              <a:t>분반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20170966 </a:t>
            </a:r>
            <a:r>
              <a:rPr lang="ko-KR" altLang="en-US" dirty="0" smtClean="0">
                <a:latin typeface="+mn-ea"/>
                <a:ea typeface="+mn-ea"/>
              </a:rPr>
              <a:t>이인지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/>
          <p:nvPr/>
        </p:nvSpPr>
        <p:spPr>
          <a:xfrm>
            <a:off x="3440593" y="569313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body" idx="4294967295"/>
          </p:nvPr>
        </p:nvSpPr>
        <p:spPr>
          <a:xfrm>
            <a:off x="201389" y="1150944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9800"/>
                </a:solidFill>
                <a:latin typeface="+mn-ea"/>
                <a:ea typeface="+mn-ea"/>
              </a:rPr>
              <a:t>AllCompatActivity</a:t>
            </a:r>
            <a:endParaRPr dirty="0" smtClean="0">
              <a:solidFill>
                <a:srgbClr val="FF9800"/>
              </a:solidFill>
              <a:latin typeface="+mn-ea"/>
              <a:ea typeface="+mn-ea"/>
            </a:endParaRP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저장된 모든 데이터를 불러와 리스트로 출력한다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err="1" smtClean="0">
                <a:latin typeface="+mn-ea"/>
                <a:ea typeface="+mn-ea"/>
              </a:rPr>
              <a:t>롱클릭</a:t>
            </a:r>
            <a:r>
              <a:rPr lang="ko-KR" altLang="en-US" sz="1200" dirty="0" smtClean="0">
                <a:latin typeface="+mn-ea"/>
                <a:ea typeface="+mn-ea"/>
              </a:rPr>
              <a:t> 시 데이터를 삭제할 수 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9462" y="200855"/>
            <a:ext cx="853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smtClean="0">
                <a:solidFill>
                  <a:srgbClr val="FF9800"/>
                </a:solidFill>
                <a:latin typeface="+mj-ea"/>
                <a:ea typeface="+mj-ea"/>
              </a:rPr>
              <a:t>리스트</a:t>
            </a:r>
            <a:endParaRPr lang="en-US" altLang="ko-KR" b="1" dirty="0">
              <a:solidFill>
                <a:srgbClr val="FF98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80" y="928099"/>
            <a:ext cx="1874517" cy="3332475"/>
          </a:xfrm>
          <a:prstGeom prst="rect">
            <a:avLst/>
          </a:prstGeom>
        </p:spPr>
      </p:pic>
      <p:sp>
        <p:nvSpPr>
          <p:cNvPr id="8" name="Google Shape;584;p37"/>
          <p:cNvSpPr/>
          <p:nvPr/>
        </p:nvSpPr>
        <p:spPr>
          <a:xfrm>
            <a:off x="93773" y="247753"/>
            <a:ext cx="215232" cy="213982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536;p37"/>
          <p:cNvGrpSpPr/>
          <p:nvPr/>
        </p:nvGrpSpPr>
        <p:grpSpPr>
          <a:xfrm>
            <a:off x="2432036" y="1687930"/>
            <a:ext cx="309041" cy="403123"/>
            <a:chOff x="590250" y="244200"/>
            <a:chExt cx="407975" cy="532175"/>
          </a:xfrm>
        </p:grpSpPr>
        <p:sp>
          <p:nvSpPr>
            <p:cNvPr id="11" name="Google Shape;537;p3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8;p3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9;p3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0;p3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1;p3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2;p3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3;p3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4;p3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5;p3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6;p3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7;p3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8;p3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9;p3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0;p3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495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시연 및 개선안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569542" y="4066366"/>
            <a:ext cx="2617605" cy="331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1400" dirty="0" smtClean="0">
                <a:latin typeface="+mj-ea"/>
                <a:ea typeface="+mj-ea"/>
              </a:rPr>
              <a:t>테스트와 향후 개선점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120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10832" y="196691"/>
            <a:ext cx="1005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 err="1" smtClean="0">
                <a:solidFill>
                  <a:srgbClr val="FF9800"/>
                </a:solidFill>
                <a:latin typeface="+mj-ea"/>
                <a:ea typeface="+mj-ea"/>
              </a:rPr>
              <a:t>시연영상</a:t>
            </a:r>
            <a:endParaRPr lang="en-US" altLang="ko-KR" b="1" dirty="0">
              <a:solidFill>
                <a:srgbClr val="FF9800"/>
              </a:solidFill>
              <a:latin typeface="+mj-ea"/>
              <a:ea typeface="+mj-ea"/>
            </a:endParaRPr>
          </a:p>
        </p:txBody>
      </p:sp>
      <p:sp>
        <p:nvSpPr>
          <p:cNvPr id="20" name="Google Shape;692;p37"/>
          <p:cNvSpPr/>
          <p:nvPr/>
        </p:nvSpPr>
        <p:spPr>
          <a:xfrm>
            <a:off x="394406" y="209943"/>
            <a:ext cx="150179" cy="260169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MA02_201709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4248" y="1013791"/>
            <a:ext cx="1886599" cy="3332922"/>
          </a:xfrm>
          <a:prstGeom prst="rect">
            <a:avLst/>
          </a:prstGeom>
        </p:spPr>
      </p:pic>
      <p:sp>
        <p:nvSpPr>
          <p:cNvPr id="6" name="Google Shape;470;p30"/>
          <p:cNvSpPr/>
          <p:nvPr/>
        </p:nvSpPr>
        <p:spPr>
          <a:xfrm>
            <a:off x="1890088" y="655452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7166" y="2186609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링크</a:t>
            </a:r>
            <a:endParaRPr lang="en-US" altLang="ko-KR" dirty="0" smtClean="0"/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://youtu.be/3a1ZWAN_itc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02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0"/>
          <p:cNvSpPr txBox="1">
            <a:spLocks noGrp="1"/>
          </p:cNvSpPr>
          <p:nvPr>
            <p:ph type="body" idx="4294967295"/>
          </p:nvPr>
        </p:nvSpPr>
        <p:spPr>
          <a:xfrm>
            <a:off x="318648" y="786510"/>
            <a:ext cx="8220368" cy="1128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FF9800"/>
                </a:solidFill>
                <a:latin typeface="+mn-ea"/>
                <a:ea typeface="+mn-ea"/>
              </a:rPr>
              <a:t>캘린더 날짜</a:t>
            </a:r>
            <a:endParaRPr sz="2000" dirty="0" smtClean="0">
              <a:solidFill>
                <a:srgbClr val="FF9800"/>
              </a:solidFill>
              <a:latin typeface="+mn-ea"/>
              <a:ea typeface="+mn-ea"/>
            </a:endParaRP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기본 캘린더의 문제일지 모르겠지만 실행 직후 아래 버튼들을 눌렀을 때 </a:t>
            </a:r>
            <a:r>
              <a:rPr lang="en-US" altLang="ko-KR" sz="1200" dirty="0" err="1" smtClean="0">
                <a:latin typeface="+mn-ea"/>
                <a:ea typeface="+mn-ea"/>
              </a:rPr>
              <a:t>NullPointerException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오류가 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현재는 </a:t>
            </a:r>
            <a:r>
              <a:rPr lang="en-US" altLang="ko-KR" sz="1200" dirty="0" smtClean="0">
                <a:latin typeface="+mn-ea"/>
                <a:ea typeface="+mn-ea"/>
              </a:rPr>
              <a:t>try-catch</a:t>
            </a:r>
            <a:r>
              <a:rPr lang="ko-KR" altLang="en-US" sz="1200" dirty="0" smtClean="0">
                <a:latin typeface="+mn-ea"/>
                <a:ea typeface="+mn-ea"/>
              </a:rPr>
              <a:t>로 </a:t>
            </a:r>
            <a:r>
              <a:rPr lang="ko-KR" altLang="en-US" sz="1200" dirty="0" err="1" smtClean="0">
                <a:latin typeface="+mn-ea"/>
                <a:ea typeface="+mn-ea"/>
              </a:rPr>
              <a:t>오류처리를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latin typeface="+mn-ea"/>
                <a:ea typeface="+mn-ea"/>
              </a:rPr>
              <a:t>해두었지만</a:t>
            </a:r>
            <a:r>
              <a:rPr lang="ko-KR" altLang="en-US" sz="1200" dirty="0" smtClean="0">
                <a:latin typeface="+mn-ea"/>
                <a:ea typeface="+mn-ea"/>
              </a:rPr>
              <a:t> 실행직후에도 동작하도록 구현하는 것이 좋을 것 같다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473" name="Google Shape;473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18648" y="201515"/>
            <a:ext cx="853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 smtClean="0">
                <a:solidFill>
                  <a:srgbClr val="FF9800"/>
                </a:solidFill>
                <a:latin typeface="+mj-ea"/>
                <a:ea typeface="+mj-ea"/>
              </a:rPr>
              <a:t>개선안</a:t>
            </a:r>
            <a:endParaRPr lang="en-US" altLang="ko-KR" b="1" dirty="0">
              <a:solidFill>
                <a:srgbClr val="FF9800"/>
              </a:solidFill>
              <a:latin typeface="+mj-ea"/>
              <a:ea typeface="+mj-ea"/>
            </a:endParaRPr>
          </a:p>
        </p:txBody>
      </p:sp>
      <p:sp>
        <p:nvSpPr>
          <p:cNvPr id="15" name="Google Shape;770;p37"/>
          <p:cNvSpPr/>
          <p:nvPr/>
        </p:nvSpPr>
        <p:spPr>
          <a:xfrm>
            <a:off x="103364" y="247754"/>
            <a:ext cx="215284" cy="215297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71;p30"/>
          <p:cNvSpPr txBox="1">
            <a:spLocks/>
          </p:cNvSpPr>
          <p:nvPr/>
        </p:nvSpPr>
        <p:spPr>
          <a:xfrm>
            <a:off x="318648" y="2056181"/>
            <a:ext cx="8220368" cy="112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ko-KR" altLang="en-US" sz="2000" dirty="0" smtClean="0">
                <a:solidFill>
                  <a:srgbClr val="FF9800"/>
                </a:solidFill>
                <a:latin typeface="+mn-ea"/>
                <a:ea typeface="+mn-ea"/>
              </a:rPr>
              <a:t>날씨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Parsing</a:t>
            </a:r>
            <a:r>
              <a:rPr lang="ko-KR" altLang="en-US" sz="1200" dirty="0" smtClean="0">
                <a:latin typeface="+mn-ea"/>
                <a:ea typeface="+mn-ea"/>
              </a:rPr>
              <a:t>이 가능한 형태</a:t>
            </a:r>
            <a:r>
              <a:rPr lang="en-US" altLang="ko-KR" sz="1200" dirty="0" smtClean="0">
                <a:latin typeface="+mn-ea"/>
                <a:ea typeface="+mn-ea"/>
              </a:rPr>
              <a:t>(Seoul, Busan </a:t>
            </a:r>
            <a:r>
              <a:rPr lang="ko-KR" altLang="en-US" sz="1200" dirty="0" smtClean="0">
                <a:latin typeface="+mn-ea"/>
                <a:ea typeface="+mn-ea"/>
              </a:rPr>
              <a:t>등</a:t>
            </a:r>
            <a:r>
              <a:rPr lang="en-US" altLang="ko-KR" sz="1200" dirty="0" smtClean="0">
                <a:latin typeface="+mn-ea"/>
                <a:ea typeface="+mn-ea"/>
              </a:rPr>
              <a:t>) </a:t>
            </a:r>
            <a:r>
              <a:rPr lang="ko-KR" altLang="en-US" sz="1200" dirty="0" smtClean="0">
                <a:latin typeface="+mn-ea"/>
                <a:ea typeface="+mn-ea"/>
              </a:rPr>
              <a:t>으로만 입력해야 날씨를 불러올 수 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한글 입력으로도 날씨를 불러올 수 있도록 구현하는 것이 좋을 것 같다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1" name="Google Shape;471;p30"/>
          <p:cNvSpPr txBox="1">
            <a:spLocks/>
          </p:cNvSpPr>
          <p:nvPr/>
        </p:nvSpPr>
        <p:spPr>
          <a:xfrm>
            <a:off x="318648" y="3346340"/>
            <a:ext cx="8220368" cy="112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ko-KR" altLang="en-US" sz="2000" dirty="0" err="1" smtClean="0">
                <a:solidFill>
                  <a:srgbClr val="FF9800"/>
                </a:solidFill>
                <a:latin typeface="+mn-ea"/>
                <a:ea typeface="+mn-ea"/>
              </a:rPr>
              <a:t>재삽입</a:t>
            </a:r>
            <a:endParaRPr lang="ko-KR" altLang="en-US" sz="2000" dirty="0" smtClean="0">
              <a:solidFill>
                <a:srgbClr val="FF9800"/>
              </a:solidFill>
              <a:latin typeface="+mn-ea"/>
              <a:ea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이미 데이터베이스에 들어있는 날짜에 새로 추가할 경우 새로운 내용으로 추가된다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계획은 날짜당 한 건이었기 때문에 캘린더에 이미 추가된 날짜에 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ko-KR" altLang="en-US" sz="1200" dirty="0" smtClean="0">
                <a:latin typeface="+mn-ea"/>
                <a:ea typeface="+mn-ea"/>
              </a:rPr>
              <a:t>별도로 표시하는 방법 등을 추가하는 것이 좋을 것 같다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786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목적 및 사용 용도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2"/>
          </p:nvPr>
        </p:nvSpPr>
        <p:spPr>
          <a:xfrm>
            <a:off x="4587474" y="1982964"/>
            <a:ext cx="3654900" cy="892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1" dirty="0" smtClean="0">
                <a:solidFill>
                  <a:srgbClr val="FF9800"/>
                </a:solidFill>
                <a:latin typeface="+mn-ea"/>
                <a:ea typeface="+mn-ea"/>
              </a:rPr>
              <a:t>사용 용도</a:t>
            </a:r>
            <a:endParaRPr lang="en-US" altLang="ko-KR" sz="1200" b="1" dirty="0" smtClean="0">
              <a:solidFill>
                <a:srgbClr val="FF9800"/>
              </a:solidFill>
              <a:latin typeface="+mn-ea"/>
              <a:ea typeface="+mn-e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 smtClean="0">
                <a:latin typeface="+mn-ea"/>
                <a:ea typeface="+mn-ea"/>
              </a:rPr>
              <a:t>- </a:t>
            </a:r>
            <a:r>
              <a:rPr lang="ko-KR" altLang="en-US" sz="1200" dirty="0" smtClean="0">
                <a:latin typeface="+mn-ea"/>
                <a:ea typeface="+mn-ea"/>
              </a:rPr>
              <a:t>하루 있었던 일을 써도 되고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캘린더 형식이기 때문에 일정을 작성할 수도 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sz="1200" b="1" dirty="0">
              <a:latin typeface="+mn-ea"/>
              <a:ea typeface="+mn-ea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579658" y="1982964"/>
            <a:ext cx="3084300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1" dirty="0" smtClean="0">
                <a:solidFill>
                  <a:srgbClr val="FF9800"/>
                </a:solidFill>
                <a:latin typeface="+mn-ea"/>
                <a:ea typeface="+mn-ea"/>
              </a:rPr>
              <a:t>목적</a:t>
            </a:r>
            <a:endParaRPr lang="en-US" altLang="ko-KR" sz="1200" b="1" dirty="0" smtClean="0">
              <a:solidFill>
                <a:srgbClr val="FF9800"/>
              </a:solidFill>
              <a:latin typeface="+mn-ea"/>
              <a:ea typeface="+mn-ea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간단하게 작성하여 메모처럼 사용할 수 있는 </a:t>
            </a:r>
            <a:r>
              <a:rPr lang="ko-KR" altLang="en-US" sz="1200" dirty="0" err="1" smtClean="0">
                <a:latin typeface="+mn-ea"/>
                <a:ea typeface="+mn-ea"/>
              </a:rPr>
              <a:t>한줄일기</a:t>
            </a:r>
            <a:r>
              <a:rPr lang="ko-KR" altLang="en-US" sz="1200" dirty="0" smtClean="0">
                <a:latin typeface="+mn-ea"/>
                <a:ea typeface="+mn-ea"/>
              </a:rPr>
              <a:t> 앱이다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위치나 날씨 등을 실시간으로 받아와 저장하여 검색의 불편함을 줄인다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목차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651721" y="1550504"/>
            <a:ext cx="6132600" cy="3135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ko-KR" altLang="en-US" dirty="0" smtClean="0">
                <a:latin typeface="+mn-ea"/>
                <a:ea typeface="+mn-ea"/>
              </a:rPr>
              <a:t>메인</a:t>
            </a:r>
            <a:endParaRPr lang="en-US" altLang="ko-KR" dirty="0" smtClean="0">
              <a:latin typeface="+mn-ea"/>
              <a:ea typeface="+mn-e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ko-KR" altLang="en-US" dirty="0" smtClean="0">
                <a:latin typeface="+mn-ea"/>
                <a:ea typeface="+mn-ea"/>
              </a:rPr>
              <a:t>삽입</a:t>
            </a:r>
            <a:endParaRPr lang="en-US" altLang="ko-KR" dirty="0" smtClean="0">
              <a:latin typeface="+mn-ea"/>
              <a:ea typeface="+mn-e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ko-KR" altLang="en-US" dirty="0" smtClean="0">
                <a:latin typeface="+mn-ea"/>
                <a:ea typeface="+mn-ea"/>
              </a:rPr>
              <a:t>수정</a:t>
            </a:r>
            <a:endParaRPr lang="en-US" altLang="ko-KR" dirty="0" smtClean="0">
              <a:latin typeface="+mn-ea"/>
              <a:ea typeface="+mn-e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ko-KR" altLang="en-US" dirty="0" smtClean="0">
                <a:latin typeface="+mn-ea"/>
                <a:ea typeface="+mn-ea"/>
              </a:rPr>
              <a:t>검색과 결과</a:t>
            </a:r>
            <a:endParaRPr lang="en-US" altLang="ko-KR" dirty="0" smtClean="0">
              <a:latin typeface="+mn-ea"/>
              <a:ea typeface="+mn-e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ko-KR" altLang="en-US" dirty="0" smtClean="0">
                <a:latin typeface="+mn-ea"/>
                <a:ea typeface="+mn-ea"/>
              </a:rPr>
              <a:t>공유</a:t>
            </a:r>
            <a:endParaRPr lang="en-US" altLang="ko-KR" dirty="0" smtClean="0">
              <a:latin typeface="+mn-ea"/>
              <a:ea typeface="+mn-e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ko-KR" altLang="en-US" dirty="0" smtClean="0">
                <a:latin typeface="+mn-ea"/>
                <a:ea typeface="+mn-ea"/>
              </a:rPr>
              <a:t>전체보기</a:t>
            </a:r>
            <a:endParaRPr lang="en-US" altLang="ko-KR" dirty="0" smtClean="0">
              <a:latin typeface="+mn-ea"/>
              <a:ea typeface="+mn-e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ko-KR" altLang="en-US" dirty="0" smtClean="0">
                <a:latin typeface="+mn-ea"/>
                <a:ea typeface="+mn-ea"/>
              </a:rPr>
              <a:t>시연 영상</a:t>
            </a:r>
            <a:endParaRPr lang="en-US" altLang="ko-KR" dirty="0" smtClean="0">
              <a:latin typeface="+mn-ea"/>
              <a:ea typeface="+mn-e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ko-KR" altLang="en-US" dirty="0" smtClean="0">
                <a:latin typeface="+mn-ea"/>
                <a:ea typeface="+mn-ea"/>
              </a:rPr>
              <a:t>개선</a:t>
            </a:r>
            <a:endParaRPr lang="en-US" altLang="ko-KR" dirty="0" smtClean="0">
              <a:latin typeface="+mn-ea"/>
              <a:ea typeface="+mn-ea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ea"/>
                <a:ea typeface="+mn-ea"/>
              </a:rPr>
              <a:t>3</a:t>
            </a:fld>
            <a:endParaRPr>
              <a:latin typeface="+mn-ea"/>
              <a:ea typeface="+mn-ea"/>
            </a:endParaRP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구현된 기능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569542" y="4066366"/>
            <a:ext cx="2617605" cy="331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1400" dirty="0" smtClean="0">
                <a:latin typeface="+mj-ea"/>
                <a:ea typeface="+mj-ea"/>
              </a:rPr>
              <a:t>주요 기능과 기술을 중심으로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/>
          <p:nvPr/>
        </p:nvSpPr>
        <p:spPr>
          <a:xfrm>
            <a:off x="3440593" y="569313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body" idx="4294967295"/>
          </p:nvPr>
        </p:nvSpPr>
        <p:spPr>
          <a:xfrm>
            <a:off x="201389" y="1150944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9800"/>
                </a:solidFill>
                <a:latin typeface="+mn-ea"/>
                <a:ea typeface="+mn-ea"/>
              </a:rPr>
              <a:t>MainActivity</a:t>
            </a:r>
            <a:endParaRPr dirty="0" smtClean="0">
              <a:solidFill>
                <a:srgbClr val="FF9800"/>
              </a:solidFill>
              <a:latin typeface="+mn-ea"/>
              <a:ea typeface="+mn-ea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err="1" smtClean="0">
                <a:latin typeface="+mn-ea"/>
                <a:ea typeface="+mn-ea"/>
              </a:rPr>
              <a:t>캘린더뷰를</a:t>
            </a:r>
            <a:r>
              <a:rPr lang="ko-KR" altLang="en-US" sz="1200" dirty="0" smtClean="0">
                <a:latin typeface="+mn-ea"/>
                <a:ea typeface="+mn-ea"/>
              </a:rPr>
              <a:t> 사용한 </a:t>
            </a:r>
            <a:r>
              <a:rPr lang="ko-KR" altLang="en-US" sz="1200" dirty="0" err="1" smtClean="0">
                <a:latin typeface="+mn-ea"/>
                <a:ea typeface="+mn-ea"/>
              </a:rPr>
              <a:t>메인화면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날짜를 선택 후 상호동작하는 아이콘을 눌러 사용한다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ⓑⓓ</a:t>
            </a:r>
            <a:r>
              <a:rPr lang="en-US" altLang="ko-KR" sz="1200" dirty="0" smtClean="0">
                <a:latin typeface="+mn-ea"/>
              </a:rPr>
              <a:t>)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473" name="Google Shape;473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57" y="927653"/>
            <a:ext cx="1873384" cy="3319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707" y="207997"/>
            <a:ext cx="60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 smtClean="0">
                <a:solidFill>
                  <a:srgbClr val="FF9800"/>
                </a:solidFill>
                <a:latin typeface="+mj-ea"/>
                <a:ea typeface="+mj-ea"/>
              </a:rPr>
              <a:t>메인</a:t>
            </a:r>
            <a:endParaRPr lang="en-US" altLang="ko-KR" b="1" dirty="0">
              <a:solidFill>
                <a:srgbClr val="FF9800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1185" y="369735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2735" y="36870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</a:rPr>
              <a:t>ⓑ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85282" y="36870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</a:rPr>
              <a:t>ⓒ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1511" y="369735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</a:rPr>
              <a:t>ⓓ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Google Shape;471;p30"/>
          <p:cNvSpPr txBox="1">
            <a:spLocks/>
          </p:cNvSpPr>
          <p:nvPr/>
        </p:nvSpPr>
        <p:spPr>
          <a:xfrm>
            <a:off x="5810795" y="1301117"/>
            <a:ext cx="2811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altLang="ko-KR" dirty="0" smtClean="0">
                <a:solidFill>
                  <a:srgbClr val="FF9800"/>
                </a:solidFill>
                <a:latin typeface="+mn-ea"/>
                <a:ea typeface="+mn-ea"/>
              </a:rPr>
              <a:t>Icon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ⓐ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전체 리스트 보기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ⓑ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새 데이터 추가하기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ⓒ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검색하기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ⓓ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수정하기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4" name="Google Shape;584;p37"/>
          <p:cNvSpPr/>
          <p:nvPr/>
        </p:nvSpPr>
        <p:spPr>
          <a:xfrm>
            <a:off x="93773" y="247753"/>
            <a:ext cx="215232" cy="213982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0;p37"/>
          <p:cNvSpPr/>
          <p:nvPr/>
        </p:nvSpPr>
        <p:spPr>
          <a:xfrm>
            <a:off x="1804948" y="1854717"/>
            <a:ext cx="347787" cy="303492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96;p37"/>
          <p:cNvSpPr/>
          <p:nvPr/>
        </p:nvSpPr>
        <p:spPr>
          <a:xfrm>
            <a:off x="6569112" y="1685435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/>
          <p:nvPr/>
        </p:nvSpPr>
        <p:spPr>
          <a:xfrm>
            <a:off x="3089411" y="472591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body" idx="4294967295"/>
          </p:nvPr>
        </p:nvSpPr>
        <p:spPr>
          <a:xfrm>
            <a:off x="179889" y="569313"/>
            <a:ext cx="2811600" cy="21819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9800"/>
                </a:solidFill>
                <a:latin typeface="+mn-ea"/>
                <a:ea typeface="+mn-ea"/>
              </a:rPr>
              <a:t>InsertActivity</a:t>
            </a:r>
            <a:endParaRPr dirty="0" smtClean="0">
              <a:solidFill>
                <a:srgbClr val="FF9800"/>
              </a:solidFill>
              <a:latin typeface="+mn-ea"/>
              <a:ea typeface="+mn-ea"/>
            </a:endParaRP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정보를 입력하여 저장할 수 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지역은 영문으로 입력해야 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위치는 </a:t>
            </a:r>
            <a:r>
              <a:rPr lang="ko-KR" altLang="en-US" sz="1200" dirty="0" err="1" smtClean="0">
                <a:latin typeface="+mn-ea"/>
                <a:ea typeface="+mn-ea"/>
              </a:rPr>
              <a:t>지오코딩으로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latin typeface="+mn-ea"/>
                <a:ea typeface="+mn-ea"/>
              </a:rPr>
              <a:t>도로명</a:t>
            </a:r>
            <a:r>
              <a:rPr lang="ko-KR" altLang="en-US" sz="1200" dirty="0" smtClean="0">
                <a:latin typeface="+mn-ea"/>
                <a:ea typeface="+mn-ea"/>
              </a:rPr>
              <a:t> 주소를 불러온다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473" name="Google Shape;473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09005" y="200855"/>
            <a:ext cx="60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 smtClean="0">
                <a:solidFill>
                  <a:srgbClr val="FF9800"/>
                </a:solidFill>
                <a:latin typeface="+mj-ea"/>
                <a:ea typeface="+mj-ea"/>
              </a:rPr>
              <a:t>삽입</a:t>
            </a:r>
            <a:endParaRPr lang="en-US" altLang="ko-KR" b="1" dirty="0">
              <a:solidFill>
                <a:srgbClr val="FF9800"/>
              </a:solidFill>
              <a:latin typeface="+mj-ea"/>
              <a:ea typeface="+mj-ea"/>
            </a:endParaRPr>
          </a:p>
        </p:txBody>
      </p:sp>
      <p:sp>
        <p:nvSpPr>
          <p:cNvPr id="13" name="Google Shape;471;p30"/>
          <p:cNvSpPr txBox="1">
            <a:spLocks/>
          </p:cNvSpPr>
          <p:nvPr/>
        </p:nvSpPr>
        <p:spPr>
          <a:xfrm>
            <a:off x="179889" y="2513394"/>
            <a:ext cx="2811600" cy="200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altLang="ko-KR" dirty="0" smtClean="0">
                <a:solidFill>
                  <a:srgbClr val="FF9800"/>
                </a:solidFill>
                <a:latin typeface="+mn-ea"/>
                <a:ea typeface="+mn-ea"/>
              </a:rPr>
              <a:t>Icon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ⓐ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작성한 내용 추가하기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Ⓑ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날씨 불러오기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Ⓒ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위치 불러오기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Ⓓ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err="1" smtClean="0">
                <a:latin typeface="+mn-ea"/>
                <a:ea typeface="+mn-ea"/>
              </a:rPr>
              <a:t>뒤로가기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523" y="839242"/>
            <a:ext cx="1879060" cy="33179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89411" y="390469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</a:rPr>
              <a:t>ⓐ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70961" y="38944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</a:rPr>
              <a:t>ⓑ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3508" y="38944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</a:rPr>
              <a:t>ⓒ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9737" y="390469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</a:rPr>
              <a:t>ⓓ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Google Shape;470;p30"/>
          <p:cNvSpPr/>
          <p:nvPr/>
        </p:nvSpPr>
        <p:spPr>
          <a:xfrm>
            <a:off x="5292931" y="472591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13" y="832616"/>
            <a:ext cx="1877030" cy="3324610"/>
          </a:xfrm>
          <a:prstGeom prst="rect">
            <a:avLst/>
          </a:prstGeom>
        </p:spPr>
      </p:pic>
      <p:sp>
        <p:nvSpPr>
          <p:cNvPr id="29" name="Google Shape;584;p37"/>
          <p:cNvSpPr/>
          <p:nvPr/>
        </p:nvSpPr>
        <p:spPr>
          <a:xfrm>
            <a:off x="93773" y="247753"/>
            <a:ext cx="215232" cy="213982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96;p37"/>
          <p:cNvSpPr/>
          <p:nvPr/>
        </p:nvSpPr>
        <p:spPr>
          <a:xfrm>
            <a:off x="943564" y="2537841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86;p37"/>
          <p:cNvSpPr/>
          <p:nvPr/>
        </p:nvSpPr>
        <p:spPr>
          <a:xfrm>
            <a:off x="1900604" y="832616"/>
            <a:ext cx="306276" cy="278590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00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/>
          <p:nvPr/>
        </p:nvSpPr>
        <p:spPr>
          <a:xfrm>
            <a:off x="3339360" y="457578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body" idx="4294967295"/>
          </p:nvPr>
        </p:nvSpPr>
        <p:spPr>
          <a:xfrm>
            <a:off x="179889" y="569313"/>
            <a:ext cx="2811600" cy="21819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9800"/>
                </a:solidFill>
                <a:latin typeface="+mn-ea"/>
                <a:ea typeface="+mn-ea"/>
              </a:rPr>
              <a:t>SearchActivity</a:t>
            </a:r>
            <a:endParaRPr dirty="0" smtClean="0">
              <a:solidFill>
                <a:srgbClr val="FF9800"/>
              </a:solidFill>
              <a:latin typeface="+mn-ea"/>
              <a:ea typeface="+mn-ea"/>
            </a:endParaRP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월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일을 입력하여 돋보기 버튼을 클릭하여 데이터를 검색한다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화살표 버튼을 누르면 이전 화면으로 돌아간다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473" name="Google Shape;473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09005" y="200855"/>
            <a:ext cx="60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 smtClean="0">
                <a:solidFill>
                  <a:srgbClr val="FF9800"/>
                </a:solidFill>
                <a:latin typeface="+mj-ea"/>
                <a:ea typeface="+mj-ea"/>
              </a:rPr>
              <a:t>검색</a:t>
            </a:r>
            <a:endParaRPr lang="en-US" altLang="ko-KR" b="1" dirty="0">
              <a:solidFill>
                <a:srgbClr val="FF9800"/>
              </a:solidFill>
              <a:latin typeface="+mj-ea"/>
              <a:ea typeface="+mj-ea"/>
            </a:endParaRPr>
          </a:p>
        </p:txBody>
      </p:sp>
      <p:sp>
        <p:nvSpPr>
          <p:cNvPr id="13" name="Google Shape;471;p30"/>
          <p:cNvSpPr txBox="1">
            <a:spLocks/>
          </p:cNvSpPr>
          <p:nvPr/>
        </p:nvSpPr>
        <p:spPr>
          <a:xfrm>
            <a:off x="179889" y="2751291"/>
            <a:ext cx="2735589" cy="193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altLang="ko-KR" dirty="0" err="1" smtClean="0">
                <a:solidFill>
                  <a:srgbClr val="FF9800"/>
                </a:solidFill>
                <a:latin typeface="+mj-ea"/>
                <a:ea typeface="+mj-ea"/>
              </a:rPr>
              <a:t>ResultActivity</a:t>
            </a:r>
            <a:endParaRPr lang="en-US" altLang="ko-KR" dirty="0" smtClean="0">
              <a:solidFill>
                <a:srgbClr val="FF9800"/>
              </a:solidFill>
              <a:latin typeface="+mj-ea"/>
              <a:ea typeface="+mj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검색 결과를 보여준다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화살표 버튼을 눌러 이전화면으로 돌아갈 수 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공유 버튼을 눌러 트위터로 공유할 수 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22" name="Google Shape;470;p30"/>
          <p:cNvSpPr/>
          <p:nvPr/>
        </p:nvSpPr>
        <p:spPr>
          <a:xfrm>
            <a:off x="5542880" y="457578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65" y="812801"/>
            <a:ext cx="1878503" cy="33342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51" y="812801"/>
            <a:ext cx="1870316" cy="3334213"/>
          </a:xfrm>
          <a:prstGeom prst="rect">
            <a:avLst/>
          </a:prstGeom>
        </p:spPr>
      </p:pic>
      <p:sp>
        <p:nvSpPr>
          <p:cNvPr id="16" name="Google Shape;584;p37"/>
          <p:cNvSpPr/>
          <p:nvPr/>
        </p:nvSpPr>
        <p:spPr>
          <a:xfrm>
            <a:off x="93773" y="247753"/>
            <a:ext cx="215232" cy="213982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700;p37"/>
          <p:cNvGrpSpPr/>
          <p:nvPr/>
        </p:nvGrpSpPr>
        <p:grpSpPr>
          <a:xfrm>
            <a:off x="2043091" y="915133"/>
            <a:ext cx="309022" cy="315499"/>
            <a:chOff x="3951850" y="2985350"/>
            <a:chExt cx="407950" cy="416500"/>
          </a:xfrm>
        </p:grpSpPr>
        <p:sp>
          <p:nvSpPr>
            <p:cNvPr id="23" name="Google Shape;701;p3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2;p3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3;p3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4;p3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571;p37"/>
          <p:cNvGrpSpPr/>
          <p:nvPr/>
        </p:nvGrpSpPr>
        <p:grpSpPr>
          <a:xfrm>
            <a:off x="2197602" y="2751291"/>
            <a:ext cx="309022" cy="376837"/>
            <a:chOff x="596350" y="929175"/>
            <a:chExt cx="407950" cy="497475"/>
          </a:xfrm>
        </p:grpSpPr>
        <p:sp>
          <p:nvSpPr>
            <p:cNvPr id="29" name="Google Shape;572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3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4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5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6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7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8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2253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/>
          <p:nvPr/>
        </p:nvSpPr>
        <p:spPr>
          <a:xfrm>
            <a:off x="3339360" y="457578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body" idx="4294967295"/>
          </p:nvPr>
        </p:nvSpPr>
        <p:spPr>
          <a:xfrm>
            <a:off x="272654" y="1385065"/>
            <a:ext cx="2811600" cy="21819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9800"/>
                </a:solidFill>
                <a:latin typeface="+mn-ea"/>
                <a:ea typeface="+mn-ea"/>
              </a:rPr>
              <a:t>Share</a:t>
            </a:r>
            <a:endParaRPr dirty="0" smtClean="0">
              <a:solidFill>
                <a:srgbClr val="FF9800"/>
              </a:solidFill>
              <a:latin typeface="+mn-ea"/>
              <a:ea typeface="+mn-ea"/>
            </a:endParaRP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검색결과의 내용이 트윗 본문에 나타난다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추가적으로 작성하여 </a:t>
            </a:r>
            <a:r>
              <a:rPr lang="ko-KR" altLang="en-US" sz="1200" dirty="0" err="1" smtClean="0">
                <a:latin typeface="+mn-ea"/>
                <a:ea typeface="+mn-ea"/>
              </a:rPr>
              <a:t>트윗할</a:t>
            </a:r>
            <a:r>
              <a:rPr lang="ko-KR" altLang="en-US" sz="1200" dirty="0" smtClean="0">
                <a:latin typeface="+mn-ea"/>
                <a:ea typeface="+mn-ea"/>
              </a:rPr>
              <a:t> 수 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공유가 완료되면 정상적으로 업로드 되는 것을 볼 수 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9463" y="200855"/>
            <a:ext cx="60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 smtClean="0">
                <a:solidFill>
                  <a:srgbClr val="FF9800"/>
                </a:solidFill>
                <a:latin typeface="+mj-ea"/>
                <a:ea typeface="+mj-ea"/>
              </a:rPr>
              <a:t>공유</a:t>
            </a:r>
            <a:endParaRPr lang="en-US" altLang="ko-KR" b="1" dirty="0">
              <a:solidFill>
                <a:srgbClr val="FF9800"/>
              </a:solidFill>
              <a:latin typeface="+mj-ea"/>
              <a:ea typeface="+mj-ea"/>
            </a:endParaRPr>
          </a:p>
        </p:txBody>
      </p:sp>
      <p:sp>
        <p:nvSpPr>
          <p:cNvPr id="22" name="Google Shape;470;p30"/>
          <p:cNvSpPr/>
          <p:nvPr/>
        </p:nvSpPr>
        <p:spPr>
          <a:xfrm>
            <a:off x="5542880" y="457578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24" y="813452"/>
            <a:ext cx="1871324" cy="33267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62" y="805945"/>
            <a:ext cx="1878873" cy="3340219"/>
          </a:xfrm>
          <a:prstGeom prst="rect">
            <a:avLst/>
          </a:prstGeom>
        </p:spPr>
      </p:pic>
      <p:sp>
        <p:nvSpPr>
          <p:cNvPr id="12" name="Google Shape;584;p37"/>
          <p:cNvSpPr/>
          <p:nvPr/>
        </p:nvSpPr>
        <p:spPr>
          <a:xfrm>
            <a:off x="93773" y="247753"/>
            <a:ext cx="215232" cy="213982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13;p37"/>
          <p:cNvGrpSpPr/>
          <p:nvPr/>
        </p:nvGrpSpPr>
        <p:grpSpPr>
          <a:xfrm>
            <a:off x="1188693" y="1707989"/>
            <a:ext cx="364395" cy="198351"/>
            <a:chOff x="5937975" y="5081700"/>
            <a:chExt cx="481050" cy="261850"/>
          </a:xfrm>
        </p:grpSpPr>
        <p:sp>
          <p:nvSpPr>
            <p:cNvPr id="17" name="Google Shape;814;p3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5;p37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6;p37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200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/>
          <p:nvPr/>
        </p:nvSpPr>
        <p:spPr>
          <a:xfrm>
            <a:off x="3440593" y="569313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body" idx="4294967295"/>
          </p:nvPr>
        </p:nvSpPr>
        <p:spPr>
          <a:xfrm>
            <a:off x="201389" y="1150944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FF9800"/>
                </a:solidFill>
                <a:latin typeface="+mn-ea"/>
                <a:ea typeface="+mn-ea"/>
              </a:rPr>
              <a:t>UpdateActivity</a:t>
            </a:r>
            <a:endParaRPr dirty="0" smtClean="0">
              <a:solidFill>
                <a:srgbClr val="FF9800"/>
              </a:solidFill>
              <a:latin typeface="+mn-ea"/>
              <a:ea typeface="+mn-ea"/>
            </a:endParaRP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기존에 저장되어 있는 데이터를 불러와 수정할 수 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85750" lvl="0" indent="-285750">
              <a:spcBef>
                <a:spcPts val="1000"/>
              </a:spcBef>
              <a:spcAft>
                <a:spcPts val="1000"/>
              </a:spcAft>
              <a:buFontTx/>
              <a:buChar char="-"/>
            </a:pPr>
            <a:r>
              <a:rPr lang="ko-KR" altLang="en-US" sz="1200" dirty="0" smtClean="0">
                <a:latin typeface="+mn-ea"/>
                <a:ea typeface="+mn-ea"/>
              </a:rPr>
              <a:t>위치 버튼을 누르면 다시 위치를 지정할 수 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9463" y="200855"/>
            <a:ext cx="60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 smtClean="0">
                <a:solidFill>
                  <a:srgbClr val="FF9800"/>
                </a:solidFill>
                <a:latin typeface="+mj-ea"/>
                <a:ea typeface="+mj-ea"/>
              </a:rPr>
              <a:t>수정</a:t>
            </a:r>
            <a:endParaRPr lang="en-US" altLang="ko-KR" b="1" dirty="0">
              <a:solidFill>
                <a:srgbClr val="FF9800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55" y="919550"/>
            <a:ext cx="1869195" cy="3341024"/>
          </a:xfrm>
          <a:prstGeom prst="rect">
            <a:avLst/>
          </a:prstGeom>
        </p:spPr>
      </p:pic>
      <p:sp>
        <p:nvSpPr>
          <p:cNvPr id="14" name="Google Shape;584;p37"/>
          <p:cNvSpPr/>
          <p:nvPr/>
        </p:nvSpPr>
        <p:spPr>
          <a:xfrm>
            <a:off x="93773" y="247753"/>
            <a:ext cx="215232" cy="213982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606;p37"/>
          <p:cNvGrpSpPr/>
          <p:nvPr/>
        </p:nvGrpSpPr>
        <p:grpSpPr>
          <a:xfrm>
            <a:off x="2057253" y="1739899"/>
            <a:ext cx="330270" cy="330251"/>
            <a:chOff x="1923675" y="1633650"/>
            <a:chExt cx="436000" cy="435975"/>
          </a:xfrm>
        </p:grpSpPr>
        <p:sp>
          <p:nvSpPr>
            <p:cNvPr id="17" name="Google Shape;607;p3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08;p3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09;p3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0;p3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1;p3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12;p3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432940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F3F3F3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347</Words>
  <Application>Microsoft Office PowerPoint</Application>
  <PresentationFormat>화면 슬라이드 쇼(16:9)</PresentationFormat>
  <Paragraphs>95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Arvo</vt:lpstr>
      <vt:lpstr>Arial</vt:lpstr>
      <vt:lpstr>Roboto Condensed Light</vt:lpstr>
      <vt:lpstr>Roboto Condensed</vt:lpstr>
      <vt:lpstr>Salerio template</vt:lpstr>
      <vt:lpstr>한줄일기</vt:lpstr>
      <vt:lpstr>목적 및 사용 용도</vt:lpstr>
      <vt:lpstr>목차</vt:lpstr>
      <vt:lpstr>구현된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및 개선안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한줄일기</dc:title>
  <dc:creator>이인지</dc:creator>
  <cp:lastModifiedBy>Lee Innjie</cp:lastModifiedBy>
  <cp:revision>18</cp:revision>
  <dcterms:modified xsi:type="dcterms:W3CDTF">2019-12-27T06:52:43Z</dcterms:modified>
</cp:coreProperties>
</file>